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A09485E-1523-428A-A3E5-4B8F9067A2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26CCB19-D80F-46F9-ACDE-C3A083B526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36372FA-5441-4886-BFFD-D4F6AC3284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6A1D9-D323-4F4E-8655-25E2D32CE742}" type="datetime1">
              <a:rPr lang="en-US" smtClean="0"/>
              <a:t>1/29/2025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076961E-36A2-40D2-832B-44D16F132C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268BD52-8046-4893-8B92-85CBA5307B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066989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EE0B762-4D62-4028-BDE9-FE391ABF57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0D4AA61-7CB6-4EFA-A5A0-079DB9F6D7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1A2FA1B-4D17-497E-95B6-81F3D13A4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6A1D9-D323-4F4E-8655-25E2D32CE742}" type="datetime1">
              <a:rPr lang="en-US" smtClean="0"/>
              <a:t>1/29/2025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E43DD00-23EE-4FE2-B9E9-9A95AF6FA2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7425C4D-E3AB-4554-BC6D-6657F53BB5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08947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DE9C663E-76AB-402E-943C-1CE8E384E7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6821A15-3C0E-484D-976C-BA7398DC26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2A29F13-7B5A-4C79-A74F-39AE2DB67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6A1D9-D323-4F4E-8655-25E2D32CE742}" type="datetime1">
              <a:rPr lang="en-US" smtClean="0"/>
              <a:t>1/29/2025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A310462-CB62-4EA5-9DF2-8519C4EA4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D349636-EBFA-43B9-B2C7-33B452CC2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2516931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8C22EF-53E6-4052-A836-75AE58FCA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CBA28D8-726C-4D22-8FDE-3392DC727B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C5854C8-9E36-49F1-81A2-18D34168ED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6A1D9-D323-4F4E-8655-25E2D32CE742}" type="datetime1">
              <a:rPr lang="en-US" smtClean="0"/>
              <a:t>1/29/2025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FFA2F25-1292-4D98-B483-91BEEEE64E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3246FC3-45D5-4ADA-9135-5FEE60944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7454665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3993746-EAC9-486A-87D7-4D7A822016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C9945F4-97EE-4626-9D30-52B9740F29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BCFC227-145B-43C4-A52C-733CAB95FB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6A1D9-D323-4F4E-8655-25E2D32CE742}" type="datetime1">
              <a:rPr lang="en-US" smtClean="0"/>
              <a:t>1/29/2025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6CE05E1-1923-4DCD-BA48-2F9C4E9658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99DF99F-3238-470A-B6F0-3A4FC2A9B5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66494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137128-2630-41F2-8F0D-C1F41A521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CF1F69B-345E-4D85-A171-867219B2A8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56030AF-FFC2-434A-925C-4E0B442693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AB3A522-9533-4A73-AB85-E1F8468433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6A1D9-D323-4F4E-8655-25E2D32CE742}" type="datetime1">
              <a:rPr lang="en-US" smtClean="0"/>
              <a:t>1/29/2025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8262EC5-B0F4-42DA-A2D7-E128284FA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937BF9A-3980-43BA-82D6-EE011B34D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363714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33404F4-9909-4EE7-879C-D25DFDF9EB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3A25BE9-D251-4768-9EFF-0D538DE19A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76CBC04-7068-418E-A220-DD8F85E4EF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914F3E4-2B33-4D64-B33D-77F88B243A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FB4C38CE-4D4B-4700-8C5D-DC3BD9A9A0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AC58A90D-F479-45D9-8F9D-648CDDD63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6A1D9-D323-4F4E-8655-25E2D32CE742}" type="datetime1">
              <a:rPr lang="en-US" smtClean="0"/>
              <a:t>1/29/2025</a:t>
            </a:fld>
            <a:endParaRPr lang="en-US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A86496DB-C0F0-4A09-9E9A-94AAB300FB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386AE8F7-0D99-43E8-946B-22625075B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183688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739DCB-CED7-44CC-9B68-340E61AF1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ADFD75CF-85E8-4AEC-98D2-4FCDA11B5F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6A1D9-D323-4F4E-8655-25E2D32CE742}" type="datetime1">
              <a:rPr lang="en-US" smtClean="0"/>
              <a:t>1/29/2025</a:t>
            </a:fld>
            <a:endParaRPr lang="en-US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974127D0-19AF-418C-AA62-F348B009C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A4299F55-AD74-45ED-A45E-9F2EE906E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8103830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7F526153-8769-40EF-836E-3F4D62FC1D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6A1D9-D323-4F4E-8655-25E2D32CE742}" type="datetime1">
              <a:rPr lang="en-US" smtClean="0"/>
              <a:t>1/29/2025</a:t>
            </a:fld>
            <a:endParaRPr lang="en-US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31ACFA86-B8A9-49B0-84A5-2A56DD55E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5C877EA-6CEF-45F0-A82F-066D94F3B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038501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E2B3A3-90AD-4DDE-B26A-1B105044A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FAAFEB2-BFB2-4F27-AEB4-9BAC1D4EEE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64A68D7-61E1-4918-9C8F-41281EF367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CDF934C-FA1A-4C17-97F0-0DA393CD9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6A1D9-D323-4F4E-8655-25E2D32CE742}" type="datetime1">
              <a:rPr lang="en-US" smtClean="0"/>
              <a:t>1/29/2025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A5F61BE-FCA3-48BE-B270-CA7DB9F1D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11B697-2F13-46CF-AF02-7CACFC6AA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65760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44427F-B58F-41A9-8C73-6CEAFEA5F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14AC9BA1-1821-440E-B21D-BC615171F5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C810288-70C0-4FBF-8C69-8EA5F75F54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F1A1C2E-2640-43B3-B6D0-1329D2E0C5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6A1D9-D323-4F4E-8655-25E2D32CE742}" type="datetime1">
              <a:rPr lang="en-US" smtClean="0"/>
              <a:t>1/29/2025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0002AA9-787D-44F5-9E79-4E9F338760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CAEDC76-CCF5-487D-9A1D-F73FD6EBF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8715108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AFB3DA-F764-4990-B5C6-83401553C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D02FFB3-8E5B-4969-9904-DC10FF03BA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43F3E86-AE72-4456-8D73-999C622F8F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F6A1D9-D323-4F4E-8655-25E2D32CE742}" type="datetime1">
              <a:rPr lang="en-US" smtClean="0"/>
              <a:t>1/29/2025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13EA6D2-1F5F-4DC4-8549-42A1C6472D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069E2FA-9DF2-4904-9529-D3EE8F2E8A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DF98CC-160E-494C-8C3C-8CDC5FA257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80206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E7C30BF-3CC9-472A-BBD6-8D80AC49FEC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47"/>
          <a:stretch/>
        </p:blipFill>
        <p:spPr>
          <a:xfrm>
            <a:off x="-2" y="-4"/>
            <a:ext cx="12192001" cy="6858001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E20C0E-815D-444D-A7BB-AEB1D95F54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67601" y="410237"/>
            <a:ext cx="5110573" cy="1027946"/>
          </a:xfrm>
        </p:spPr>
        <p:txBody>
          <a:bodyPr anchor="t">
            <a:norm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Mount-Road</a:t>
            </a:r>
            <a:endParaRPr lang="ru-RU" b="1" dirty="0">
              <a:solidFill>
                <a:srgbClr val="FFFFFF"/>
              </a:solidFill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16B4F1F-5511-4C8C-888A-D280640DF8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40823" y="5563763"/>
            <a:ext cx="3392530" cy="884000"/>
          </a:xfrm>
        </p:spPr>
        <p:txBody>
          <a:bodyPr anchor="b">
            <a:normAutofit/>
          </a:bodyPr>
          <a:lstStyle/>
          <a:p>
            <a:r>
              <a:rPr lang="ru-RU" b="1" dirty="0">
                <a:solidFill>
                  <a:srgbClr val="FFFFFF"/>
                </a:solidFill>
              </a:rPr>
              <a:t>Семьянов Андрей</a:t>
            </a:r>
          </a:p>
          <a:p>
            <a:r>
              <a:rPr lang="ru-RU" b="1" dirty="0" err="1">
                <a:solidFill>
                  <a:srgbClr val="FFFFFF"/>
                </a:solidFill>
              </a:rPr>
              <a:t>Москвяк</a:t>
            </a:r>
            <a:r>
              <a:rPr lang="ru-RU" b="1" dirty="0">
                <a:solidFill>
                  <a:srgbClr val="FFFFFF"/>
                </a:solidFill>
              </a:rPr>
              <a:t> Егор</a:t>
            </a:r>
          </a:p>
        </p:txBody>
      </p:sp>
    </p:spTree>
    <p:extLst>
      <p:ext uri="{BB962C8B-B14F-4D97-AF65-F5344CB8AC3E}">
        <p14:creationId xmlns:p14="http://schemas.microsoft.com/office/powerpoint/2010/main" val="15973077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54C480-91C1-424B-B645-9A6ED50A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Идея проекта             </a:t>
            </a:r>
            <a:r>
              <a:rPr lang="en-US" b="1" dirty="0"/>
              <a:t>      </a:t>
            </a:r>
            <a:r>
              <a:rPr lang="ru-RU" b="1" dirty="0"/>
              <a:t>Технологии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EEDC456-B46C-4AC4-B95C-B7776CE548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64513" y="1690688"/>
            <a:ext cx="5021182" cy="4343548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/>
              <a:t>Спрайты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/>
              <a:t>Звук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/>
              <a:t>Класс героя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/>
              <a:t>Классы предметов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/>
              <a:t>Камера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/>
              <a:t>маски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/>
              <a:t>Хранение уровней в </a:t>
            </a:r>
            <a:r>
              <a:rPr lang="en-US" dirty="0"/>
              <a:t>txt</a:t>
            </a:r>
            <a:endParaRPr lang="ru-RU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/>
              <a:t>анимация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89C1836-7546-4D34-8825-C04BEA71A9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9777" y="1690688"/>
            <a:ext cx="5020056" cy="4020073"/>
          </a:xfrm>
        </p:spPr>
        <p:txBody>
          <a:bodyPr>
            <a:normAutofit fontScale="92500"/>
          </a:bodyPr>
          <a:lstStyle/>
          <a:p>
            <a:r>
              <a:rPr lang="ru-RU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разработать 2D платформер на языке программирования </a:t>
            </a:r>
            <a:r>
              <a:rPr lang="ru-RU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Python</a:t>
            </a:r>
            <a:r>
              <a:rPr lang="ru-RU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с использованием встроенной библиотеки </a:t>
            </a:r>
            <a:r>
              <a:rPr lang="ru-RU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Pygame</a:t>
            </a:r>
            <a:r>
              <a:rPr lang="ru-RU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Игра должна иметь простой геймплей, красочную графику, некоторые анимированные объекты, звуковое оформление и возможность управления c клавиатуры.</a:t>
            </a:r>
            <a:endParaRPr lang="ru-RU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823238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0FD68D-3F7A-4B67-8754-EE91B4E293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7390" y="187573"/>
            <a:ext cx="5717220" cy="442742"/>
          </a:xfrm>
        </p:spPr>
        <p:txBody>
          <a:bodyPr>
            <a:normAutofit fontScale="90000"/>
          </a:bodyPr>
          <a:lstStyle/>
          <a:p>
            <a:r>
              <a:rPr lang="ru-RU" dirty="0"/>
              <a:t>ВИДЕОЗАПИСЬ ПРОЕКТА</a:t>
            </a:r>
          </a:p>
        </p:txBody>
      </p:sp>
      <p:pic>
        <p:nvPicPr>
          <p:cNvPr id="3" name="pygame_video">
            <a:hlinkClick r:id="" action="ppaction://media"/>
            <a:extLst>
              <a:ext uri="{FF2B5EF4-FFF2-40B4-BE49-F238E27FC236}">
                <a16:creationId xmlns:a16="http://schemas.microsoft.com/office/drawing/2014/main" id="{478D520A-3314-44AF-AB2A-BDAECE94760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81589" y="630315"/>
            <a:ext cx="10554215" cy="5974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033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5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B81EDC4-9A96-4F29-8752-9F56CA41B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Возможные доработки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EA8947D-7276-4B82-BCA1-0427837E61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Добавить монеты</a:t>
            </a:r>
          </a:p>
          <a:p>
            <a:r>
              <a:rPr lang="ru-RU" dirty="0"/>
              <a:t>Добавить уровни</a:t>
            </a:r>
          </a:p>
        </p:txBody>
      </p:sp>
    </p:spTree>
    <p:extLst>
      <p:ext uri="{BB962C8B-B14F-4D97-AF65-F5344CB8AC3E}">
        <p14:creationId xmlns:p14="http://schemas.microsoft.com/office/powerpoint/2010/main" val="307856747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</TotalTime>
  <Words>63</Words>
  <Application>Microsoft Office PowerPoint</Application>
  <PresentationFormat>Широкоэкранный</PresentationFormat>
  <Paragraphs>17</Paragraphs>
  <Slides>4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Тема Office</vt:lpstr>
      <vt:lpstr>Mount-Road</vt:lpstr>
      <vt:lpstr>Идея проекта                   Технологии</vt:lpstr>
      <vt:lpstr>ВИДЕОЗАПИСЬ ПРОЕКТА</vt:lpstr>
      <vt:lpstr>Возможные доработки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Mount-Road</dc:title>
  <dc:creator>andrey.semianov@gmail.ccom</dc:creator>
  <cp:lastModifiedBy>andrey.semianov@gmail.ccom</cp:lastModifiedBy>
  <cp:revision>1</cp:revision>
  <dcterms:created xsi:type="dcterms:W3CDTF">2025-01-29T17:44:18Z</dcterms:created>
  <dcterms:modified xsi:type="dcterms:W3CDTF">2025-01-29T18:43:40Z</dcterms:modified>
</cp:coreProperties>
</file>

<file path=docProps/thumbnail.jpeg>
</file>